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73" r:id="rId2"/>
    <p:sldId id="274" r:id="rId3"/>
    <p:sldId id="262" r:id="rId4"/>
    <p:sldId id="284" r:id="rId5"/>
    <p:sldId id="263" r:id="rId6"/>
    <p:sldId id="278" r:id="rId7"/>
    <p:sldId id="283" r:id="rId8"/>
    <p:sldId id="269" r:id="rId9"/>
    <p:sldId id="270" r:id="rId10"/>
    <p:sldId id="282" r:id="rId11"/>
    <p:sldId id="275" r:id="rId12"/>
    <p:sldId id="279" r:id="rId13"/>
    <p:sldId id="280" r:id="rId14"/>
    <p:sldId id="276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6" d="100"/>
          <a:sy n="56" d="100"/>
        </p:scale>
        <p:origin x="-126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1569-F6A2-42FC-BC5A-24FD64A4D55C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08A74-7175-4265-9714-B647ADA9F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" y="-7953"/>
            <a:ext cx="4084780" cy="5511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" y="5379889"/>
            <a:ext cx="12132122" cy="1492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32" y="-114"/>
            <a:ext cx="537029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3585565"/>
            <a:ext cx="3136102" cy="3275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9108" y="720074"/>
            <a:ext cx="8040312" cy="23876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9108" y="3199749"/>
            <a:ext cx="8040312" cy="16557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>
              <a:buNone/>
              <a:defRPr sz="3200" b="1" cap="none" spc="0">
                <a:ln/>
                <a:solidFill>
                  <a:schemeClr val="accent4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0999-A0AC-43E2-B537-9C61DCBD4924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" y="-7953"/>
            <a:ext cx="4084780" cy="55119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" y="5379889"/>
            <a:ext cx="12132122" cy="14925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32" y="-114"/>
            <a:ext cx="537029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3585565"/>
            <a:ext cx="3136102" cy="3275031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60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C9DC-2C74-4792-85F5-6EA132E27A3D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8" y="2923093"/>
            <a:ext cx="1912666" cy="2580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269"/>
          <a:stretch/>
        </p:blipFill>
        <p:spPr>
          <a:xfrm>
            <a:off x="0" y="5964192"/>
            <a:ext cx="8795657" cy="819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32" y="14400"/>
            <a:ext cx="537029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5504040"/>
            <a:ext cx="1299010" cy="13565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8" y="2923093"/>
            <a:ext cx="1912666" cy="25809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269"/>
          <a:stretch/>
        </p:blipFill>
        <p:spPr>
          <a:xfrm>
            <a:off x="0" y="5964192"/>
            <a:ext cx="8795657" cy="8194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32" y="14400"/>
            <a:ext cx="537029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5504040"/>
            <a:ext cx="1299010" cy="1356556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9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1E5B-20F7-4ACF-A0EC-9023CF7A81F3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DC1D-9FBE-4F9F-8075-81FC2BEE9C8A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6" name="Группа 15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" y="965865"/>
            <a:ext cx="3363111" cy="4538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" y="5379889"/>
            <a:ext cx="12132122" cy="1492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32" y="-114"/>
            <a:ext cx="537029" cy="6872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4147484"/>
            <a:ext cx="2598020" cy="271311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784" y="895433"/>
            <a:ext cx="8447691" cy="285273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9784" y="3775158"/>
            <a:ext cx="8447691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843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7ECD-2B12-4FE9-8906-396AC38A2219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" y="965865"/>
            <a:ext cx="3363111" cy="45381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" y="5379889"/>
            <a:ext cx="12132122" cy="14925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32" y="-114"/>
            <a:ext cx="537029" cy="68725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4147484"/>
            <a:ext cx="2598020" cy="2713112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490613" y="-2596"/>
            <a:ext cx="11691686" cy="6861922"/>
            <a:chOff x="546033" y="-2596"/>
            <a:chExt cx="11691686" cy="686192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30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A0E2-24F9-4DE7-B312-9B8558EAB7F2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2" y="4383313"/>
            <a:ext cx="1325372" cy="177073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82"/>
            <a:ext cx="1031489" cy="10756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7BF1-6D35-4A1E-8248-F6CD05E84D80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2" y="4383313"/>
            <a:ext cx="1325372" cy="1770739"/>
          </a:xfrm>
          <a:prstGeom prst="rect">
            <a:avLst/>
          </a:prstGeom>
        </p:spPr>
      </p:pic>
      <p:grpSp>
        <p:nvGrpSpPr>
          <p:cNvPr id="19" name="Группа 18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6382"/>
            <a:ext cx="1031489" cy="10756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1543" y="4243598"/>
            <a:ext cx="1447896" cy="259286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03200" y="-2596"/>
            <a:ext cx="11979099" cy="6861922"/>
            <a:chOff x="546033" y="-2596"/>
            <a:chExt cx="11691686" cy="68619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7227"/>
            <a:ext cx="12192000" cy="3410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421C-46D1-456E-B021-FB59E209626F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31" y="-114"/>
            <a:ext cx="430432" cy="6858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5532879"/>
            <a:ext cx="1271393" cy="13277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11543" y="4243598"/>
            <a:ext cx="1447896" cy="2592868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03200" y="-2596"/>
            <a:ext cx="11979099" cy="6861922"/>
            <a:chOff x="546033" y="-2596"/>
            <a:chExt cx="11691686" cy="686192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46033" y="6813607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46033" y="-2596"/>
              <a:ext cx="11654971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7227"/>
            <a:ext cx="12192000" cy="3410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31" y="-114"/>
            <a:ext cx="430432" cy="68581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5532879"/>
            <a:ext cx="1271393" cy="13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2105-7B38-4DCF-8A7E-6650465FDEE3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4" name="Группа 13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1650-ADCF-4FFE-BD84-26E3A5FCE00A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796A-1A00-41D3-BD40-F490DA12E10E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Тихонова Н.А.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D6B9-1CA8-45D7-B346-48D283609C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1" y="4142199"/>
            <a:ext cx="1505843" cy="2011854"/>
          </a:xfrm>
          <a:prstGeom prst="rect">
            <a:avLst/>
          </a:prstGeom>
        </p:spPr>
      </p:pic>
      <p:grpSp>
        <p:nvGrpSpPr>
          <p:cNvPr id="17" name="Группа 16"/>
          <p:cNvGrpSpPr/>
          <p:nvPr userDrawn="1"/>
        </p:nvGrpSpPr>
        <p:grpSpPr>
          <a:xfrm>
            <a:off x="283026" y="-3922"/>
            <a:ext cx="11895119" cy="6860596"/>
            <a:chOff x="342600" y="-2596"/>
            <a:chExt cx="11895119" cy="68605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2192000" y="0"/>
              <a:ext cx="45719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2600" y="-2596"/>
              <a:ext cx="11858405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0769"/>
            <a:ext cx="12192000" cy="3410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829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6938"/>
            <a:ext cx="1280271" cy="13351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08"/>
            <a:ext cx="740229" cy="7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3177-1DBE-4FB7-9B06-1630379E512A}" type="datetime1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Тихонова Н.А.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Костанай</a:t>
            </a:r>
            <a:fld id="{11EED6B9-1CA8-45D7-B346-48D283609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4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none" spc="0">
          <a:ln/>
          <a:solidFill>
            <a:schemeClr val="accent4">
              <a:lumMod val="75000"/>
            </a:schemeClr>
          </a:solidFill>
          <a:effectLst/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 cap="none" spc="0">
          <a:ln/>
          <a:solidFill>
            <a:srgbClr val="5843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0" y="203199"/>
            <a:ext cx="7827019" cy="31665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Патриотическая акция </a:t>
            </a:r>
            <a:br>
              <a:rPr lang="ru-RU" dirty="0" smtClean="0"/>
            </a:br>
            <a:r>
              <a:rPr lang="ru-RU" dirty="0" smtClean="0"/>
              <a:t>«Открытка</a:t>
            </a:r>
            <a:br>
              <a:rPr lang="ru-RU" dirty="0" smtClean="0"/>
            </a:br>
            <a:r>
              <a:rPr lang="ru-RU" dirty="0" smtClean="0"/>
              <a:t> для ветерана»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8532" y="3539067"/>
            <a:ext cx="7860887" cy="1316444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Штангеева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 П.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8799" y="321733"/>
            <a:ext cx="3505201" cy="46905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Вот такие замечательные открытки для ветеранов  сделали дети средней группы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к празднику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9 Мая</a:t>
            </a:r>
            <a:endParaRPr lang="ru-RU" sz="3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81333" y="254000"/>
            <a:ext cx="4546142" cy="51646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200511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7333" y="254000"/>
            <a:ext cx="4893734" cy="640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-20200511-WA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31247" y="270933"/>
            <a:ext cx="4429523" cy="6045200"/>
          </a:xfrm>
        </p:spPr>
      </p:pic>
      <p:pic>
        <p:nvPicPr>
          <p:cNvPr id="8" name="Содержимое 7" descr="IMG-20200513-WA0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77999" y="270933"/>
            <a:ext cx="3505199" cy="611293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512-WA0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30401" y="423333"/>
            <a:ext cx="4453466" cy="5909734"/>
          </a:xfrm>
        </p:spPr>
      </p:pic>
      <p:pic>
        <p:nvPicPr>
          <p:cNvPr id="6" name="Содержимое 5" descr="IMG-20200512-WA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63514" y="406400"/>
            <a:ext cx="4468085" cy="58927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512-WA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1113" y="304800"/>
            <a:ext cx="4442223" cy="6045200"/>
          </a:xfrm>
        </p:spPr>
      </p:pic>
      <p:pic>
        <p:nvPicPr>
          <p:cNvPr id="6" name="Содержимое 5" descr="IMG-20200515-WA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29647" y="355600"/>
            <a:ext cx="4493023" cy="599069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65126"/>
            <a:ext cx="9829800" cy="1272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062" y="797169"/>
            <a:ext cx="10509738" cy="53797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мы, в свою очередь, поздравляем всех ветеранов с Днем Великой Победы! Здоровья, низкий Вам поклон, дорогие наши ветераны!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я не видел, но знаю,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трудно народу пришлось,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им испытать довелось.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мирно живут на планете,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дети не знают войны,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яркое солнышко светит!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дружной семьей быть должны!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667" y="999067"/>
            <a:ext cx="7315200" cy="27491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1200" y="3793067"/>
            <a:ext cx="6739467" cy="10329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W\Downloads\family_quotes_and_say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131" y="158954"/>
            <a:ext cx="8103476" cy="53727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54" y="-656491"/>
            <a:ext cx="7127631" cy="6564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532" y="304800"/>
            <a:ext cx="10889437" cy="6096000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Есть в нашем календаре праздник, значимость которого остается неизменной, как бы ни менялись оценка и факты истории. Победа в Великой Отечественной войне  - слава и гордость нашей страны. Война давно закончилась и дети с трудом понимают, что за памятники солдатам, и зачем им ружья, зачем вообще людям приходилось убивать друг друга….</a:t>
            </a:r>
          </a:p>
          <a:p>
            <a:r>
              <a:rPr lang="ru-RU" sz="3600" dirty="0" smtClean="0"/>
              <a:t> 9 мая такой особый день, когда можно и нужно об этом говорить. К сожалению, лишь немногие бойцы фронтов Великой Отечественной войны дожили до наших дней. Последние из них – настоящие символы эпохи, которые мы чтим ежегодно в День Победы - 9 мая.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1200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8" y="0"/>
            <a:ext cx="116996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533" y="2032000"/>
            <a:ext cx="7136942" cy="17161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9600" y="389468"/>
            <a:ext cx="8677875" cy="48858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7306d7e3624b49f917423e8bbc47be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4932" y="237067"/>
            <a:ext cx="8852194" cy="523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\Downloads\c17ecbd101cc10bf19c11bdefe71eb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338" y="451616"/>
            <a:ext cx="8801707" cy="5016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d30d5fa-3465-11e7-9227-eab06ce94cce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676" y="304800"/>
            <a:ext cx="8675078" cy="5134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936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2800" y="677333"/>
            <a:ext cx="10541000" cy="54996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Проходят годы, уходят из жизни ветераны, но нельзя стереть войну из памяти народа. Сколько бы ни минуло десятилетий, нельзя забывать о превращенных в пепел городах и сёлах, об уничтоженных памятниках культуры, о тружениках тыла, вынесших на своих плечах непомерное бремя военного лихолетья, о самой главной невосполнимой утрате – миллионах человеческих жизней, сгоревших в пожаре войны. </a:t>
            </a:r>
          </a:p>
          <a:p>
            <a:r>
              <a:rPr lang="ru-RU" dirty="0" smtClean="0"/>
              <a:t>С каждым годом все меньше остается живых свидетелей тех трагических событий, и тем дороже для нас их каждое воспоминание. Как важно нам не забывать этих людей, проявлять заботу, чуткость, произносить слова благодарности, оказывать знаки уважения и признания! Очень важно об этом помнить! Ведь с каждым годом их остаётся так мало, и так быстро они уходят от нас!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1" y="1168400"/>
            <a:ext cx="7010400" cy="25797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8000" y="3843867"/>
            <a:ext cx="6688667" cy="9821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W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152" y="284613"/>
            <a:ext cx="7914289" cy="52228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53" y="-1"/>
            <a:ext cx="7888521" cy="3217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31067" y="389468"/>
            <a:ext cx="8796408" cy="50461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        </a:t>
            </a:r>
            <a:r>
              <a:rPr lang="ru-RU" sz="3200" dirty="0" smtClean="0"/>
              <a:t> С целью привития детям патриотизма и уважительного отношения к ветеранам мы -  педагоги вместе с воспитанниками  средней группы детского сада приняли активное участие в акции «Открытка для ветерана».   Дети с особым старанием изготовили своими руками красивые открытки, сувениры для ветеранов, вложив в них тёплые слова благодарности за счастливое детство и мирное небо над головой. Мы уверены, что такая акция необходима нашим  бабушкам и дедушкам как поддержка, благодарность, душевное тепло, которым мы можем поделиться.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D4FE861-E163-44F6-9E96-BB32E17C7B54}" vid="{D47C7BA7-8DF5-4150-BF50-C2E41902594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155</TotalTime>
  <Words>61</Words>
  <Application>Microsoft Office PowerPoint</Application>
  <PresentationFormat>Произвольный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Патриотическая акция  «Открытка  для ветерана»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такие замечательные открытки для ветеранов  сделали дети средней группы к празднику  9 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Победы</dc:title>
  <dc:creator>User</dc:creator>
  <cp:lastModifiedBy>79204346831</cp:lastModifiedBy>
  <cp:revision>23</cp:revision>
  <dcterms:created xsi:type="dcterms:W3CDTF">2016-04-12T18:34:36Z</dcterms:created>
  <dcterms:modified xsi:type="dcterms:W3CDTF">2020-06-02T20:47:01Z</dcterms:modified>
</cp:coreProperties>
</file>